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40" y="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5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5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0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3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4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3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3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8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20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9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5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4C9A6-CC42-A549-9D1E-4CB05F7BFEDE}" type="datetimeFigureOut">
              <a:rPr lang="en-US" smtClean="0"/>
              <a:t>13/02/19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8EB0B-A905-964D-BB40-1361EC67F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0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70700"/>
            <a:ext cx="6400800" cy="368099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Parenting with a Disability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 series produced by Eliza Hull  </a:t>
            </a:r>
            <a:endParaRPr lang="en-US" sz="2000" b="1" dirty="0"/>
          </a:p>
        </p:txBody>
      </p:sp>
      <p:pic>
        <p:nvPicPr>
          <p:cNvPr id="4" name="Picture 3" descr="ABCPodcasts_We've-Got-This_700x3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3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About me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48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My name is Eliza Hull and I am a mother with a physical disability. I have a neurological condition ‘Charcot Marie Tooth’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When I was pregnant with my daughter I felt unrepresented in all of the parenting books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Discouraged, </a:t>
            </a:r>
            <a:r>
              <a:rPr lang="en-US" dirty="0" smtClean="0"/>
              <a:t>I set out </a:t>
            </a:r>
            <a:r>
              <a:rPr lang="en-US" dirty="0" smtClean="0"/>
              <a:t>to </a:t>
            </a:r>
            <a:r>
              <a:rPr lang="en-US" dirty="0" smtClean="0"/>
              <a:t>change this by </a:t>
            </a:r>
            <a:r>
              <a:rPr lang="en-US" dirty="0" smtClean="0"/>
              <a:t>creating </a:t>
            </a:r>
            <a:r>
              <a:rPr lang="en-US" dirty="0" smtClean="0"/>
              <a:t>a project that</a:t>
            </a:r>
            <a:r>
              <a:rPr lang="en-US" dirty="0" smtClean="0"/>
              <a:t> represented </a:t>
            </a:r>
            <a:r>
              <a:rPr lang="en-US" dirty="0" smtClean="0"/>
              <a:t>parents with disabilities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was the Regional Storyteller Recipient of 2018 with the ABC. This is a scholarship for a person with a disability, who lives regionally in Australia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scholarship enabled me to produce my project idea which </a:t>
            </a:r>
            <a:r>
              <a:rPr lang="en-US" dirty="0" smtClean="0"/>
              <a:t>eventuated in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 smtClean="0"/>
              <a:t>series ‘We’ve Got This’ </a:t>
            </a:r>
            <a:r>
              <a:rPr lang="en-US" dirty="0" smtClean="0"/>
              <a:t>on parenting with a disability </a:t>
            </a:r>
          </a:p>
        </p:txBody>
      </p:sp>
    </p:spTree>
    <p:extLst>
      <p:ext uri="{BB962C8B-B14F-4D97-AF65-F5344CB8AC3E}">
        <p14:creationId xmlns:p14="http://schemas.microsoft.com/office/powerpoint/2010/main" val="277074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Objectives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My aim was to share the stories of</a:t>
            </a:r>
            <a:r>
              <a:rPr lang="en-US" sz="2600" dirty="0" smtClean="0"/>
              <a:t> parents with disabilities in a way that accurately represented their lives</a:t>
            </a:r>
          </a:p>
          <a:p>
            <a:endParaRPr lang="en-US" sz="2600" dirty="0" smtClean="0"/>
          </a:p>
          <a:p>
            <a:r>
              <a:rPr lang="en-US" sz="2600" dirty="0" smtClean="0"/>
              <a:t>I didn’t want to </a:t>
            </a:r>
            <a:r>
              <a:rPr lang="en-US" sz="2600" dirty="0" smtClean="0"/>
              <a:t>sensationalise</a:t>
            </a:r>
            <a:r>
              <a:rPr lang="en-US" sz="2600" dirty="0" smtClean="0"/>
              <a:t> their stories</a:t>
            </a:r>
          </a:p>
          <a:p>
            <a:endParaRPr lang="en-US" sz="2600" dirty="0" smtClean="0"/>
          </a:p>
          <a:p>
            <a:r>
              <a:rPr lang="en-US" sz="2600" dirty="0" smtClean="0"/>
              <a:t>I wanted to change perceptions about what it meant to be a disabled parent </a:t>
            </a:r>
          </a:p>
          <a:p>
            <a:endParaRPr lang="en-US" sz="2600" dirty="0" smtClean="0"/>
          </a:p>
          <a:p>
            <a:r>
              <a:rPr lang="en-US" sz="2600" dirty="0" smtClean="0"/>
              <a:t>I wanted disabled people to feel less alone in their decision to parent </a:t>
            </a:r>
          </a:p>
          <a:p>
            <a:endParaRPr lang="en-US" sz="2600" dirty="0" smtClean="0"/>
          </a:p>
          <a:p>
            <a:r>
              <a:rPr lang="en-US" sz="2600" dirty="0" smtClean="0"/>
              <a:t>My aim was to change some of the barriers that parents with disabilities face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8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What was produced?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51800" cy="250189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E</a:t>
            </a:r>
            <a:r>
              <a:rPr lang="en-US" sz="2600" dirty="0" smtClean="0"/>
              <a:t>ight part audio series with Radio National ‘Life Matters’</a:t>
            </a:r>
          </a:p>
          <a:p>
            <a:endParaRPr lang="en-US" sz="2600" dirty="0" smtClean="0"/>
          </a:p>
          <a:p>
            <a:r>
              <a:rPr lang="en-US" sz="2600" dirty="0" smtClean="0"/>
              <a:t>Feature articles and video for ABC Life </a:t>
            </a:r>
          </a:p>
          <a:p>
            <a:endParaRPr lang="en-US" sz="2600" dirty="0" smtClean="0"/>
          </a:p>
          <a:p>
            <a:r>
              <a:rPr lang="en-US" sz="2600" dirty="0" smtClean="0"/>
              <a:t>Promotional interviews with the BBC, The Today Show, 730 Report, ABC News Breakfast</a:t>
            </a:r>
          </a:p>
          <a:p>
            <a:endParaRPr lang="en-US" sz="2600" dirty="0" smtClean="0"/>
          </a:p>
          <a:p>
            <a:r>
              <a:rPr lang="en-US" sz="2600" dirty="0" smtClean="0"/>
              <a:t>Articles on Scary Mommy, </a:t>
            </a:r>
            <a:r>
              <a:rPr lang="en-US" sz="2600" dirty="0" smtClean="0"/>
              <a:t>Mamamia</a:t>
            </a:r>
            <a:r>
              <a:rPr lang="en-US" sz="2600" dirty="0" smtClean="0"/>
              <a:t> and Zen Mama </a:t>
            </a:r>
          </a:p>
          <a:p>
            <a:pPr marL="0" indent="0">
              <a:buNone/>
            </a:pPr>
            <a:endParaRPr lang="en-US" sz="2600" dirty="0" smtClean="0"/>
          </a:p>
          <a:p>
            <a:endParaRPr lang="en-US" dirty="0"/>
          </a:p>
        </p:txBody>
      </p:sp>
      <p:pic>
        <p:nvPicPr>
          <p:cNvPr id="4" name="Picture 3" descr="Screen Shot 2019-01-30 at 3.5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7" y="4305300"/>
            <a:ext cx="5117123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Barriers that disabled parents face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5283200"/>
          </a:xfrm>
        </p:spPr>
        <p:txBody>
          <a:bodyPr>
            <a:normAutofit fontScale="55000" lnSpcReduction="20000"/>
          </a:bodyPr>
          <a:lstStyle/>
          <a:p>
            <a:r>
              <a:rPr lang="en-AU" dirty="0" smtClean="0"/>
              <a:t>The misconceptions that disabled people </a:t>
            </a:r>
            <a:r>
              <a:rPr lang="en-US" dirty="0" smtClean="0"/>
              <a:t>cannot </a:t>
            </a:r>
            <a:r>
              <a:rPr lang="en-US" dirty="0"/>
              <a:t>be competent </a:t>
            </a:r>
            <a:r>
              <a:rPr lang="en-US" dirty="0" smtClean="0"/>
              <a:t>parents</a:t>
            </a:r>
          </a:p>
          <a:p>
            <a:endParaRPr lang="en-US" dirty="0" smtClean="0"/>
          </a:p>
          <a:p>
            <a:r>
              <a:rPr lang="en-US" dirty="0" smtClean="0"/>
              <a:t>Discrimination </a:t>
            </a:r>
          </a:p>
          <a:p>
            <a:endParaRPr lang="en-US" dirty="0" smtClean="0"/>
          </a:p>
          <a:p>
            <a:r>
              <a:rPr lang="en-US" dirty="0" smtClean="0"/>
              <a:t>That our children will be looking after us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That it is rarely in the best interests of a child to be raised by parents with an intellectual disability, which leads to the removal of children </a:t>
            </a:r>
          </a:p>
          <a:p>
            <a:endParaRPr lang="en-US" dirty="0" smtClean="0"/>
          </a:p>
          <a:p>
            <a:r>
              <a:rPr lang="en-US" dirty="0" smtClean="0"/>
              <a:t>The belief that disabled people can’t parent and therefore shouldn’t</a:t>
            </a:r>
          </a:p>
          <a:p>
            <a:endParaRPr lang="en-US" dirty="0" smtClean="0"/>
          </a:p>
          <a:p>
            <a:r>
              <a:rPr lang="en-US" dirty="0" smtClean="0"/>
              <a:t>The belief that because </a:t>
            </a:r>
            <a:r>
              <a:rPr lang="en-US" dirty="0"/>
              <a:t>we have complex needs of our </a:t>
            </a:r>
            <a:r>
              <a:rPr lang="en-US" dirty="0" smtClean="0"/>
              <a:t>own how </a:t>
            </a:r>
            <a:r>
              <a:rPr lang="en-US" dirty="0"/>
              <a:t>can we provide care </a:t>
            </a:r>
            <a:r>
              <a:rPr lang="en-US" dirty="0" smtClean="0"/>
              <a:t>for </a:t>
            </a:r>
            <a:r>
              <a:rPr lang="en-US" dirty="0"/>
              <a:t>another </a:t>
            </a:r>
            <a:endParaRPr lang="en-US" dirty="0" smtClean="0"/>
          </a:p>
          <a:p>
            <a:endParaRPr lang="en-AU" dirty="0"/>
          </a:p>
          <a:p>
            <a:r>
              <a:rPr lang="en-US" dirty="0" smtClean="0"/>
              <a:t>That </a:t>
            </a:r>
            <a:r>
              <a:rPr lang="en-US" dirty="0"/>
              <a:t>it will be too challenging for the parent </a:t>
            </a:r>
            <a:endParaRPr lang="en-US" dirty="0" smtClean="0"/>
          </a:p>
          <a:p>
            <a:endParaRPr lang="en-AU" dirty="0"/>
          </a:p>
          <a:p>
            <a:r>
              <a:rPr lang="en-US" dirty="0" smtClean="0"/>
              <a:t>That </a:t>
            </a:r>
            <a:r>
              <a:rPr lang="en-US" dirty="0"/>
              <a:t>the child will miss out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Lack of support, accessibility and education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045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EMMA BENNISON 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IMG_257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86667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AMANDA WHITE 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IMG_269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14356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JAX JACKI BROWN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IMG_279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83373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Impact series is making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79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AU" dirty="0" smtClean="0"/>
              <a:t>I </a:t>
            </a:r>
            <a:r>
              <a:rPr lang="en-AU" dirty="0"/>
              <a:t>believe that the series is </a:t>
            </a:r>
            <a:r>
              <a:rPr lang="en-AU" dirty="0" smtClean="0"/>
              <a:t>breaking down barriers </a:t>
            </a:r>
          </a:p>
          <a:p>
            <a:pPr lvl="0"/>
            <a:endParaRPr lang="en-AU" dirty="0" smtClean="0"/>
          </a:p>
          <a:p>
            <a:pPr lvl="0"/>
            <a:r>
              <a:rPr lang="en-AU" dirty="0" smtClean="0"/>
              <a:t>Women </a:t>
            </a:r>
            <a:r>
              <a:rPr lang="en-AU" dirty="0"/>
              <a:t>with Disabilities Victoria are now using the series to inform their sexual reproductive health in workplace </a:t>
            </a:r>
            <a:r>
              <a:rPr lang="en-AU" dirty="0" smtClean="0"/>
              <a:t>development</a:t>
            </a:r>
          </a:p>
          <a:p>
            <a:pPr lvl="0"/>
            <a:endParaRPr lang="en-AU" dirty="0"/>
          </a:p>
          <a:p>
            <a:pPr lvl="0"/>
            <a:r>
              <a:rPr lang="en-AU" dirty="0"/>
              <a:t>O</a:t>
            </a:r>
            <a:r>
              <a:rPr lang="en-AU" dirty="0" smtClean="0"/>
              <a:t>rganisations </a:t>
            </a:r>
            <a:r>
              <a:rPr lang="en-AU" dirty="0"/>
              <a:t>are using it to educate their staff </a:t>
            </a:r>
            <a:endParaRPr lang="en-AU" dirty="0" smtClean="0"/>
          </a:p>
          <a:p>
            <a:pPr lvl="0"/>
            <a:endParaRPr lang="en-AU" dirty="0"/>
          </a:p>
          <a:p>
            <a:pPr lvl="0"/>
            <a:r>
              <a:rPr lang="en-AU" dirty="0"/>
              <a:t>Disabled parents are now sending the series to their mother </a:t>
            </a:r>
            <a:r>
              <a:rPr lang="en-AU" dirty="0" smtClean="0"/>
              <a:t>groups, </a:t>
            </a:r>
            <a:r>
              <a:rPr lang="en-AU" dirty="0"/>
              <a:t>so it can do the explaining for them! </a:t>
            </a:r>
            <a:endParaRPr lang="en-AU" dirty="0" smtClean="0"/>
          </a:p>
          <a:p>
            <a:pPr lvl="0"/>
            <a:endParaRPr lang="en-AU" dirty="0"/>
          </a:p>
          <a:p>
            <a:pPr lvl="0"/>
            <a:r>
              <a:rPr lang="en-AU" dirty="0"/>
              <a:t>The most important </a:t>
            </a:r>
            <a:r>
              <a:rPr lang="en-AU" dirty="0" smtClean="0"/>
              <a:t>step - </a:t>
            </a:r>
            <a:r>
              <a:rPr lang="en-AU" dirty="0"/>
              <a:t>is changing people’s </a:t>
            </a:r>
            <a:r>
              <a:rPr lang="en-AU" dirty="0" smtClean="0"/>
              <a:t>perceptions</a:t>
            </a:r>
          </a:p>
          <a:p>
            <a:pPr lvl="0"/>
            <a:endParaRPr lang="en-AU" dirty="0" smtClean="0"/>
          </a:p>
          <a:p>
            <a:pPr lvl="0"/>
            <a:r>
              <a:rPr lang="en-AU" dirty="0" smtClean="0"/>
              <a:t>The </a:t>
            </a:r>
            <a:r>
              <a:rPr lang="en-AU" dirty="0"/>
              <a:t>series is representing people with disabilities and hopefully making them feel less alone in their decision to parent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92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434</Words>
  <Application>Microsoft Macintosh PowerPoint</Application>
  <PresentationFormat>On-screen Show (4:3)</PresentationFormat>
  <Paragraphs>64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About me </vt:lpstr>
      <vt:lpstr>Objectives </vt:lpstr>
      <vt:lpstr>What was produced? </vt:lpstr>
      <vt:lpstr>Barriers that disabled parents face </vt:lpstr>
      <vt:lpstr>EMMA BENNISON </vt:lpstr>
      <vt:lpstr>AMANDA WHITE </vt:lpstr>
      <vt:lpstr>JAX JACKI BROWN </vt:lpstr>
      <vt:lpstr>Impact series is making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 Hull</dc:creator>
  <cp:lastModifiedBy>Eliza Hull</cp:lastModifiedBy>
  <cp:revision>7</cp:revision>
  <dcterms:created xsi:type="dcterms:W3CDTF">2019-02-11T10:04:53Z</dcterms:created>
  <dcterms:modified xsi:type="dcterms:W3CDTF">2019-02-13T03:43:25Z</dcterms:modified>
</cp:coreProperties>
</file>